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420000">
            <a:off x="452694" y="674138"/>
            <a:ext cx="10193995" cy="2766528"/>
          </a:xfrm>
        </p:spPr>
        <p:txBody>
          <a:bodyPr/>
          <a:lstStyle/>
          <a:p>
            <a:r>
              <a:rPr lang="en-US" altLang="zh-TW" dirty="0" smtClean="0">
                <a:ea typeface="文鼎勘亭流" panose="02010609010101010101" pitchFamily="49" charset="-120"/>
              </a:rPr>
              <a:t>105</a:t>
            </a:r>
            <a:r>
              <a:rPr lang="zh-TW" altLang="en-US" dirty="0" smtClean="0">
                <a:ea typeface="文鼎勘亭流" panose="02010609010101010101" pitchFamily="49" charset="-120"/>
              </a:rPr>
              <a:t>年度客家生活學校</a:t>
            </a:r>
            <a:endParaRPr lang="zh-TW" altLang="en-US" dirty="0">
              <a:ea typeface="文鼎勘亭流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ea typeface="文鼎勘亭流" panose="02010609010101010101" pitchFamily="49" charset="-120"/>
              </a:rPr>
              <a:t>竹門國小</a:t>
            </a:r>
            <a:endParaRPr lang="zh-TW" altLang="en-US" dirty="0">
              <a:ea typeface="文鼎勘亭流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081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015" y="509270"/>
            <a:ext cx="8261222" cy="5507482"/>
          </a:xfrm>
        </p:spPr>
      </p:pic>
    </p:spTree>
    <p:extLst>
      <p:ext uri="{BB962C8B-B14F-4D97-AF65-F5344CB8AC3E}">
        <p14:creationId xmlns:p14="http://schemas.microsoft.com/office/powerpoint/2010/main" val="41038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855" y="481838"/>
            <a:ext cx="8453246" cy="5635498"/>
          </a:xfrm>
        </p:spPr>
      </p:pic>
    </p:spTree>
    <p:extLst>
      <p:ext uri="{BB962C8B-B14F-4D97-AF65-F5344CB8AC3E}">
        <p14:creationId xmlns:p14="http://schemas.microsoft.com/office/powerpoint/2010/main" val="206216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30" y="841248"/>
            <a:ext cx="7996427" cy="5330952"/>
          </a:xfrm>
        </p:spPr>
      </p:pic>
    </p:spTree>
    <p:extLst>
      <p:ext uri="{BB962C8B-B14F-4D97-AF65-F5344CB8AC3E}">
        <p14:creationId xmlns:p14="http://schemas.microsoft.com/office/powerpoint/2010/main" val="89787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375" y="685800"/>
            <a:ext cx="8576690" cy="5717794"/>
          </a:xfrm>
        </p:spPr>
      </p:pic>
    </p:spTree>
    <p:extLst>
      <p:ext uri="{BB962C8B-B14F-4D97-AF65-F5344CB8AC3E}">
        <p14:creationId xmlns:p14="http://schemas.microsoft.com/office/powerpoint/2010/main" val="379709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暑期學習活動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活動名稱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：客語口說藝術班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辦理時間：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105/8/8~105/8/12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講師：吳美玉老師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參加人員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：學生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活動照片：如下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598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943" y="521208"/>
            <a:ext cx="8789321" cy="5859548"/>
          </a:xfrm>
        </p:spPr>
      </p:pic>
    </p:spTree>
    <p:extLst>
      <p:ext uri="{BB962C8B-B14F-4D97-AF65-F5344CB8AC3E}">
        <p14:creationId xmlns:p14="http://schemas.microsoft.com/office/powerpoint/2010/main" val="173792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057" y="685800"/>
            <a:ext cx="9433446" cy="5306314"/>
          </a:xfrm>
        </p:spPr>
      </p:pic>
    </p:spTree>
    <p:extLst>
      <p:ext uri="{BB962C8B-B14F-4D97-AF65-F5344CB8AC3E}">
        <p14:creationId xmlns:p14="http://schemas.microsoft.com/office/powerpoint/2010/main" val="56231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151" y="685800"/>
            <a:ext cx="8247506" cy="5498338"/>
          </a:xfrm>
        </p:spPr>
      </p:pic>
    </p:spTree>
    <p:extLst>
      <p:ext uri="{BB962C8B-B14F-4D97-AF65-F5344CB8AC3E}">
        <p14:creationId xmlns:p14="http://schemas.microsoft.com/office/powerpoint/2010/main" val="129618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暑期學習活動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活動名稱：客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語認證班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辦理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時間：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105/8/15~105/8/19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講師：吳美玉老師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參加人員：學生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活動照片：如下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9526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104" y="600710"/>
            <a:ext cx="7245772" cy="5434330"/>
          </a:xfrm>
        </p:spPr>
      </p:pic>
    </p:spTree>
    <p:extLst>
      <p:ext uri="{BB962C8B-B14F-4D97-AF65-F5344CB8AC3E}">
        <p14:creationId xmlns:p14="http://schemas.microsoft.com/office/powerpoint/2010/main" val="343616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親職活動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活動名稱：傳統文化技藝傳授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-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客家花布包製作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辦理時間：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104/5/7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、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104/5/14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、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104/5/28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講師：陳淑妝老師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參加人員：家長與學生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活動照片：如下頁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4242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客家融入生活學習活動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活動名稱：客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語美食粄條體驗活動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辦理時間：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105/8/31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講師：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吳秀月老師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參加人員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：教師與學生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活動照片：如下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42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967" y="618998"/>
            <a:ext cx="8466962" cy="5644642"/>
          </a:xfrm>
        </p:spPr>
      </p:pic>
    </p:spTree>
    <p:extLst>
      <p:ext uri="{BB962C8B-B14F-4D97-AF65-F5344CB8AC3E}">
        <p14:creationId xmlns:p14="http://schemas.microsoft.com/office/powerpoint/2010/main" val="3127761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607" y="685800"/>
            <a:ext cx="8380475" cy="5586984"/>
          </a:xfrm>
        </p:spPr>
      </p:pic>
    </p:spTree>
    <p:extLst>
      <p:ext uri="{BB962C8B-B14F-4D97-AF65-F5344CB8AC3E}">
        <p14:creationId xmlns:p14="http://schemas.microsoft.com/office/powerpoint/2010/main" val="21068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客家融入生活學習活動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活動名稱：客語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美食麻糬體驗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辦理時間：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105/9/7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講師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：魏靜怡老師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參加人員：教師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與高年級學生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活動照片：如下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5764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1999" y="685800"/>
            <a:ext cx="8284463" cy="5522976"/>
          </a:xfrm>
        </p:spPr>
      </p:pic>
    </p:spTree>
    <p:extLst>
      <p:ext uri="{BB962C8B-B14F-4D97-AF65-F5344CB8AC3E}">
        <p14:creationId xmlns:p14="http://schemas.microsoft.com/office/powerpoint/2010/main" val="1064685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90" y="685800"/>
            <a:ext cx="9493503" cy="5340096"/>
          </a:xfrm>
        </p:spPr>
      </p:pic>
    </p:spTree>
    <p:extLst>
      <p:ext uri="{BB962C8B-B14F-4D97-AF65-F5344CB8AC3E}">
        <p14:creationId xmlns:p14="http://schemas.microsoft.com/office/powerpoint/2010/main" val="102567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543" y="685800"/>
            <a:ext cx="8311895" cy="5541264"/>
          </a:xfrm>
        </p:spPr>
      </p:pic>
    </p:spTree>
    <p:extLst>
      <p:ext uri="{BB962C8B-B14F-4D97-AF65-F5344CB8AC3E}">
        <p14:creationId xmlns:p14="http://schemas.microsoft.com/office/powerpoint/2010/main" val="4143266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407" y="685800"/>
            <a:ext cx="8243315" cy="5495544"/>
          </a:xfrm>
        </p:spPr>
      </p:pic>
    </p:spTree>
    <p:extLst>
      <p:ext uri="{BB962C8B-B14F-4D97-AF65-F5344CB8AC3E}">
        <p14:creationId xmlns:p14="http://schemas.microsoft.com/office/powerpoint/2010/main" val="573171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客家融入生活學習活動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38200" y="2215796"/>
            <a:ext cx="1039470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活動名稱：客語美食客家菜包體驗活動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辦理時間：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105/9/20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講師：魏靜怡老師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參加人員：教師與中年級學生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活動照片：如下頁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7222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477" y="783590"/>
            <a:ext cx="8439530" cy="5626354"/>
          </a:xfrm>
        </p:spPr>
      </p:pic>
    </p:spTree>
    <p:extLst>
      <p:ext uri="{BB962C8B-B14F-4D97-AF65-F5344CB8AC3E}">
        <p14:creationId xmlns:p14="http://schemas.microsoft.com/office/powerpoint/2010/main" val="3793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344" y="438912"/>
            <a:ext cx="7827261" cy="5870448"/>
          </a:xfrm>
        </p:spPr>
      </p:pic>
    </p:spTree>
    <p:extLst>
      <p:ext uri="{BB962C8B-B14F-4D97-AF65-F5344CB8AC3E}">
        <p14:creationId xmlns:p14="http://schemas.microsoft.com/office/powerpoint/2010/main" val="2977482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407" y="685800"/>
            <a:ext cx="8490203" cy="5660136"/>
          </a:xfrm>
        </p:spPr>
      </p:pic>
    </p:spTree>
    <p:extLst>
      <p:ext uri="{BB962C8B-B14F-4D97-AF65-F5344CB8AC3E}">
        <p14:creationId xmlns:p14="http://schemas.microsoft.com/office/powerpoint/2010/main" val="2644437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4255" y="774446"/>
            <a:ext cx="8247506" cy="5498338"/>
          </a:xfrm>
        </p:spPr>
      </p:pic>
    </p:spTree>
    <p:extLst>
      <p:ext uri="{BB962C8B-B14F-4D97-AF65-F5344CB8AC3E}">
        <p14:creationId xmlns:p14="http://schemas.microsoft.com/office/powerpoint/2010/main" val="4124528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客家融入生活學習活動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38200" y="2215796"/>
            <a:ext cx="1039470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活動名稱：客語連連粽製作活動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辦理時間：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105/9/20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講師：魏靜怡老師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參加人員：教師與低年級學生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活動照片：如下頁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7122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95" y="685800"/>
            <a:ext cx="8311895" cy="5541264"/>
          </a:xfrm>
        </p:spPr>
      </p:pic>
    </p:spTree>
    <p:extLst>
      <p:ext uri="{BB962C8B-B14F-4D97-AF65-F5344CB8AC3E}">
        <p14:creationId xmlns:p14="http://schemas.microsoft.com/office/powerpoint/2010/main" val="1731003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263" y="685800"/>
            <a:ext cx="8249825" cy="5499884"/>
          </a:xfrm>
        </p:spPr>
      </p:pic>
    </p:spTree>
    <p:extLst>
      <p:ext uri="{BB962C8B-B14F-4D97-AF65-F5344CB8AC3E}">
        <p14:creationId xmlns:p14="http://schemas.microsoft.com/office/powerpoint/2010/main" val="65895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127" y="749808"/>
            <a:ext cx="8037575" cy="5358384"/>
          </a:xfrm>
        </p:spPr>
      </p:pic>
    </p:spTree>
    <p:extLst>
      <p:ext uri="{BB962C8B-B14F-4D97-AF65-F5344CB8AC3E}">
        <p14:creationId xmlns:p14="http://schemas.microsoft.com/office/powerpoint/2010/main" val="2107460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預定辦理活動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教師研習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38200" y="2215796"/>
            <a:ext cx="1039470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活動名稱：客語教師研習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預定辦理時間：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105/11/2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講師：巫月雲老師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參加人員：校內教師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3435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客語日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活動名稱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：客語日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辦理時間：每月最後一個星期五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指導老師：吳美玉老師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參加人員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：全校師生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活動照片：如下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0732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233" y="685800"/>
            <a:ext cx="8599423" cy="4837176"/>
          </a:xfrm>
        </p:spPr>
      </p:pic>
    </p:spTree>
    <p:extLst>
      <p:ext uri="{BB962C8B-B14F-4D97-AF65-F5344CB8AC3E}">
        <p14:creationId xmlns:p14="http://schemas.microsoft.com/office/powerpoint/2010/main" val="2749785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客家藝文競賽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活動名稱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客家藝文競賽訓練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辦理時間：每天放學後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指導老師：楊秋霞老師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參加人員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：劉書秀、劉東昇、李玲蓉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活動照片：如下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787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362" y="329184"/>
            <a:ext cx="7985759" cy="5989320"/>
          </a:xfrm>
        </p:spPr>
      </p:pic>
    </p:spTree>
    <p:extLst>
      <p:ext uri="{BB962C8B-B14F-4D97-AF65-F5344CB8AC3E}">
        <p14:creationId xmlns:p14="http://schemas.microsoft.com/office/powerpoint/2010/main" val="1346119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51" y="685800"/>
            <a:ext cx="8503919" cy="5669280"/>
          </a:xfrm>
        </p:spPr>
      </p:pic>
    </p:spTree>
    <p:extLst>
      <p:ext uri="{BB962C8B-B14F-4D97-AF65-F5344CB8AC3E}">
        <p14:creationId xmlns:p14="http://schemas.microsoft.com/office/powerpoint/2010/main" val="74806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856" y="472694"/>
            <a:ext cx="7379884" cy="5534914"/>
          </a:xfrm>
        </p:spPr>
      </p:pic>
    </p:spTree>
    <p:extLst>
      <p:ext uri="{BB962C8B-B14F-4D97-AF65-F5344CB8AC3E}">
        <p14:creationId xmlns:p14="http://schemas.microsoft.com/office/powerpoint/2010/main" val="169843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420" y="472694"/>
            <a:ext cx="7745644" cy="5809234"/>
          </a:xfrm>
        </p:spPr>
      </p:pic>
    </p:spTree>
    <p:extLst>
      <p:ext uri="{BB962C8B-B14F-4D97-AF65-F5344CB8AC3E}">
        <p14:creationId xmlns:p14="http://schemas.microsoft.com/office/powerpoint/2010/main" val="39672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960" y="481838"/>
            <a:ext cx="7331116" cy="5498338"/>
          </a:xfrm>
        </p:spPr>
      </p:pic>
    </p:spTree>
    <p:extLst>
      <p:ext uri="{BB962C8B-B14F-4D97-AF65-F5344CB8AC3E}">
        <p14:creationId xmlns:p14="http://schemas.microsoft.com/office/powerpoint/2010/main" val="171179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520" y="554990"/>
            <a:ext cx="7513996" cy="5635498"/>
          </a:xfrm>
        </p:spPr>
      </p:pic>
    </p:spTree>
    <p:extLst>
      <p:ext uri="{BB962C8B-B14F-4D97-AF65-F5344CB8AC3E}">
        <p14:creationId xmlns:p14="http://schemas.microsoft.com/office/powerpoint/2010/main" val="404639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教師研習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活動名稱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：認識客家文化與客家美食品嚐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辦理時間：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104/6/8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、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104/6/15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講師：吳美玉老師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參加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人員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：校內教師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活動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照片：如下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文鼎香腸體" panose="02010609010101010101" pitchFamily="49" charset="-120"/>
              </a:rPr>
              <a:t>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文鼎香腸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045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392</TotalTime>
  <Words>359</Words>
  <Application>Microsoft Office PowerPoint</Application>
  <PresentationFormat>寬螢幕</PresentationFormat>
  <Paragraphs>67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7" baseType="lpstr">
      <vt:lpstr>文鼎香腸體</vt:lpstr>
      <vt:lpstr>文鼎勘亭流</vt:lpstr>
      <vt:lpstr>微軟正黑體</vt:lpstr>
      <vt:lpstr>新細明體</vt:lpstr>
      <vt:lpstr>Arial</vt:lpstr>
      <vt:lpstr>Impact</vt:lpstr>
      <vt:lpstr>主要賽事</vt:lpstr>
      <vt:lpstr>105年度客家生活學校</vt:lpstr>
      <vt:lpstr>親職活動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教師研習</vt:lpstr>
      <vt:lpstr>PowerPoint 簡報</vt:lpstr>
      <vt:lpstr>PowerPoint 簡報</vt:lpstr>
      <vt:lpstr>PowerPoint 簡報</vt:lpstr>
      <vt:lpstr>PowerPoint 簡報</vt:lpstr>
      <vt:lpstr>暑期學習活動</vt:lpstr>
      <vt:lpstr>PowerPoint 簡報</vt:lpstr>
      <vt:lpstr>PowerPoint 簡報</vt:lpstr>
      <vt:lpstr>PowerPoint 簡報</vt:lpstr>
      <vt:lpstr>暑期學習活動</vt:lpstr>
      <vt:lpstr>PowerPoint 簡報</vt:lpstr>
      <vt:lpstr>客家融入生活學習活動</vt:lpstr>
      <vt:lpstr>PowerPoint 簡報</vt:lpstr>
      <vt:lpstr>PowerPoint 簡報</vt:lpstr>
      <vt:lpstr>客家融入生活學習活動</vt:lpstr>
      <vt:lpstr>PowerPoint 簡報</vt:lpstr>
      <vt:lpstr>PowerPoint 簡報</vt:lpstr>
      <vt:lpstr>PowerPoint 簡報</vt:lpstr>
      <vt:lpstr>PowerPoint 簡報</vt:lpstr>
      <vt:lpstr>客家融入生活學習活動</vt:lpstr>
      <vt:lpstr>PowerPoint 簡報</vt:lpstr>
      <vt:lpstr>PowerPoint 簡報</vt:lpstr>
      <vt:lpstr>PowerPoint 簡報</vt:lpstr>
      <vt:lpstr>客家融入生活學習活動</vt:lpstr>
      <vt:lpstr>PowerPoint 簡報</vt:lpstr>
      <vt:lpstr>PowerPoint 簡報</vt:lpstr>
      <vt:lpstr>PowerPoint 簡報</vt:lpstr>
      <vt:lpstr>預定辦理活動-教師研習</vt:lpstr>
      <vt:lpstr>客語日</vt:lpstr>
      <vt:lpstr>PowerPoint 簡報</vt:lpstr>
      <vt:lpstr>客家藝文競賽</vt:lpstr>
      <vt:lpstr>PowerPoint 簡報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客家生活學校</dc:title>
  <dc:creator>Acer</dc:creator>
  <cp:lastModifiedBy>user</cp:lastModifiedBy>
  <cp:revision>67</cp:revision>
  <dcterms:created xsi:type="dcterms:W3CDTF">2016-09-13T10:33:52Z</dcterms:created>
  <dcterms:modified xsi:type="dcterms:W3CDTF">2016-10-11T09:19:01Z</dcterms:modified>
</cp:coreProperties>
</file>